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571480"/>
            <a:ext cx="6715172" cy="4357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ОБРАЗОВАНИЯ АДМИНИСТРАЦИИ МУНИЦИПАЛЬНОГО ОБРАЗОВАНИЯ ГОРОД-КУРОРТ АНАПА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УЧРЕЖДЕНИЕ ДОПОЛНИТЕЛЬНОГО ОБРАЗОВАНИЯ ДЕТСКО-ЮНОШЕСКАЯ СПОРТИВНАЯ ШКОЛА №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теме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Правила техники безопасности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проведении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учебно-тренировочных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занятий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Вопрос № 5</a:t>
            </a:r>
            <a:br>
              <a:rPr lang="ru-RU" sz="2400" b="1" dirty="0" smtClean="0"/>
            </a:br>
            <a:r>
              <a:rPr lang="ru-RU" sz="2400" b="1" dirty="0" smtClean="0"/>
              <a:t>При возникновении чрезвычайной ситуации необходимо: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ru-RU" dirty="0" smtClean="0"/>
              <a:t>немедленно сообщить тренеру-преподавателю о ситуации;</a:t>
            </a:r>
          </a:p>
          <a:p>
            <a:endParaRPr lang="ru-RU" dirty="0" smtClean="0"/>
          </a:p>
          <a:p>
            <a:r>
              <a:rPr lang="ru-RU" dirty="0" smtClean="0"/>
              <a:t>покинуть помещение;</a:t>
            </a:r>
          </a:p>
          <a:p>
            <a:endParaRPr lang="ru-RU" dirty="0" smtClean="0"/>
          </a:p>
          <a:p>
            <a:r>
              <a:rPr lang="ru-RU" dirty="0" smtClean="0"/>
              <a:t>вызвать полицию.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 smtClean="0"/>
              <a:t>Вопрос № 1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к учебно-тренировочным занятиям допускаются: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r>
              <a:rPr lang="ru-RU" sz="2400" dirty="0" smtClean="0">
                <a:latin typeface="Times New Roman"/>
                <a:ea typeface="Times New Roman"/>
              </a:rPr>
              <a:t>обучающиеся</a:t>
            </a:r>
            <a:r>
              <a:rPr lang="ru-RU" sz="2400" dirty="0" smtClean="0">
                <a:latin typeface="Times New Roman"/>
                <a:ea typeface="Times New Roman"/>
              </a:rPr>
              <a:t>, прошедшие медицинский осмотр и не имеющие медицинских противопоказаний для </a:t>
            </a:r>
            <a:r>
              <a:rPr lang="ru-RU" sz="2400" dirty="0" smtClean="0">
                <a:latin typeface="Times New Roman"/>
                <a:ea typeface="Times New Roman"/>
              </a:rPr>
              <a:t>занятий, прошедшие инструктаж по технике безопасности (ТБ);</a:t>
            </a:r>
          </a:p>
          <a:p>
            <a:endParaRPr lang="ru-RU" sz="2400" dirty="0" smtClean="0">
              <a:latin typeface="Times New Roman"/>
              <a:ea typeface="Times New Roman"/>
            </a:endParaRPr>
          </a:p>
          <a:p>
            <a:r>
              <a:rPr lang="ru-RU" sz="2400" dirty="0" smtClean="0">
                <a:latin typeface="Times New Roman"/>
              </a:rPr>
              <a:t>все желающие;</a:t>
            </a:r>
          </a:p>
          <a:p>
            <a:endParaRPr lang="ru-RU" sz="2400" dirty="0" smtClean="0">
              <a:latin typeface="Times New Roman"/>
            </a:endParaRPr>
          </a:p>
          <a:p>
            <a:r>
              <a:rPr lang="ru-RU" sz="2400" dirty="0" smtClean="0">
                <a:latin typeface="Times New Roman"/>
              </a:rPr>
              <a:t>обучающиеся, прошедшие инструктаж.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/>
                <a:ea typeface="Times New Roman"/>
              </a:rPr>
              <a:t>обучающиеся, прошедшие медицинский осмотр и не имеющие медицинских противопоказаний для занятий, прошедшие инструктаж по технике безопасности (ТБ);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057260"/>
          </a:xfrm>
        </p:spPr>
        <p:txBody>
          <a:bodyPr anchor="t">
            <a:normAutofit fontScale="90000"/>
          </a:bodyPr>
          <a:lstStyle/>
          <a:p>
            <a:r>
              <a:rPr lang="ru-RU" sz="2700" b="1" dirty="0" smtClean="0"/>
              <a:t>Вопрос № </a:t>
            </a:r>
            <a:r>
              <a:rPr lang="ru-RU" sz="2700" b="1" dirty="0" smtClean="0"/>
              <a:t>2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опасными и вредными факторами при занятиях являются 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ru-RU" dirty="0" smtClean="0"/>
              <a:t>физические, химические;</a:t>
            </a:r>
          </a:p>
          <a:p>
            <a:endParaRPr lang="ru-RU" dirty="0" smtClean="0"/>
          </a:p>
          <a:p>
            <a:r>
              <a:rPr lang="ru-RU" dirty="0" smtClean="0"/>
              <a:t>погодные;</a:t>
            </a:r>
          </a:p>
          <a:p>
            <a:endParaRPr lang="ru-RU" dirty="0" smtClean="0"/>
          </a:p>
          <a:p>
            <a:r>
              <a:rPr lang="ru-RU" dirty="0" smtClean="0"/>
              <a:t>внешние и внутренние 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ru-RU" b="1" dirty="0" smtClean="0"/>
              <a:t>физические, химические;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Вопрос № 3</a:t>
            </a:r>
            <a:br>
              <a:rPr lang="ru-RU" sz="2800" b="1" dirty="0" smtClean="0"/>
            </a:br>
            <a:r>
              <a:rPr lang="ru-RU" sz="2800" b="1" dirty="0" smtClean="0"/>
              <a:t>обучающие, допустившие нарушение техники безопасности: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ru-RU" dirty="0" smtClean="0"/>
              <a:t>привлекаются к ответственности в соответствии с Правилами внутреннего распорядка ДЮСШ;</a:t>
            </a:r>
          </a:p>
          <a:p>
            <a:endParaRPr lang="ru-RU" dirty="0" smtClean="0"/>
          </a:p>
          <a:p>
            <a:r>
              <a:rPr lang="ru-RU" dirty="0" smtClean="0"/>
              <a:t>отстраняются от занятий; </a:t>
            </a:r>
          </a:p>
          <a:p>
            <a:endParaRPr lang="ru-RU" dirty="0" smtClean="0"/>
          </a:p>
          <a:p>
            <a:r>
              <a:rPr lang="ru-RU" dirty="0" smtClean="0"/>
              <a:t>отчисляются  из ДЮСШ.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привлекаются к ответственности в соответствии с Правилами внутреннего распорядка ДЮСШ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Вопрос № 4</a:t>
            </a:r>
            <a:br>
              <a:rPr lang="ru-RU" sz="2800" b="1" dirty="0" smtClean="0"/>
            </a:br>
            <a:r>
              <a:rPr lang="ru-RU" sz="2800" b="1" dirty="0" smtClean="0"/>
              <a:t> при плохом самочувствии обучающийся должен: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прекратить занятие;</a:t>
            </a:r>
          </a:p>
          <a:p>
            <a:endParaRPr lang="ru-RU" dirty="0" smtClean="0"/>
          </a:p>
          <a:p>
            <a:r>
              <a:rPr lang="ru-RU" dirty="0" smtClean="0"/>
              <a:t>прекратить </a:t>
            </a:r>
            <a:r>
              <a:rPr lang="ru-RU" dirty="0" smtClean="0"/>
              <a:t>занятия и сообщить об этом </a:t>
            </a:r>
            <a:r>
              <a:rPr lang="ru-RU" dirty="0" smtClean="0"/>
              <a:t>тренеру-преподавателю;</a:t>
            </a:r>
          </a:p>
          <a:p>
            <a:endParaRPr lang="ru-RU" dirty="0" smtClean="0"/>
          </a:p>
          <a:p>
            <a:r>
              <a:rPr lang="ru-RU" dirty="0" smtClean="0"/>
              <a:t>покинуть спортивный зал, спортивную площадку.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прекратить занятия и сообщить об этом тренеру-преподавателю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137</TotalTime>
  <Words>160</Words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УПРАВЛЕНИЕ ОБРАЗОВАНИЯ АДМИНИСТРАЦИИ МУНИЦИПАЛЬНОГО ОБРАЗОВАНИЯ ГОРОД-КУРОРТ АНАПА  МУНИЦИПАЛЬНОЕ БЮДЖЕТНОЕ УЧРЕЖДЕНИЕ ДОПОЛНИТЕЛЬНОГО ОБРАЗОВАНИЯ ДЕТСКО-ЮНОШЕСКАЯ СПОРТИВНАЯ ШКОЛА № 5  тест  к теме  Правила техники безопасности  при проведении  учебно-тренировочных занятий  </vt:lpstr>
      <vt:lpstr>Вопрос № 1  к учебно-тренировочным занятиям допускаются:</vt:lpstr>
      <vt:lpstr>Правильный ответ</vt:lpstr>
      <vt:lpstr>Вопрос № 2 опасными и вредными факторами при занятиях являются </vt:lpstr>
      <vt:lpstr>Правильный ответ</vt:lpstr>
      <vt:lpstr>Вопрос № 3 обучающие, допустившие нарушение техники безопасности:</vt:lpstr>
      <vt:lpstr>Правильный ответ</vt:lpstr>
      <vt:lpstr>Вопрос № 4  при плохом самочувствии обучающийся должен:</vt:lpstr>
      <vt:lpstr>Правильный ответ</vt:lpstr>
      <vt:lpstr>Вопрос № 5 При возникновении чрезвычайной ситуации необходимо: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ОБРАЗОВАНИЯ АДМИНИСТРАЦИИ МУНИЦИПАЛЬНОГО ОБРАЗОВАНИЯ ГОРОД-КУРОРТ АНАПА  МУНИЦИПАЛЬНОЕ БЮДЖЕТНОЕ УЧРЕЖДЕНИЕ ДОПОЛНИТЕЛЬНОГО ОБРАЗОВАНИЯ ДЕТСКО-ЮНОШЕСКАЯ СПОРТИВНАЯ ШКОЛА № 5  тест  к теме  Правила техники безопасности при проведении учебно-тренировочных занятий  </dc:title>
  <dc:creator>User</dc:creator>
  <cp:lastModifiedBy>User</cp:lastModifiedBy>
  <cp:revision>15</cp:revision>
  <dcterms:created xsi:type="dcterms:W3CDTF">2022-05-12T12:17:12Z</dcterms:created>
  <dcterms:modified xsi:type="dcterms:W3CDTF">2022-05-12T14:45:31Z</dcterms:modified>
</cp:coreProperties>
</file>