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91" r:id="rId3"/>
    <p:sldId id="269" r:id="rId4"/>
    <p:sldId id="261" r:id="rId5"/>
    <p:sldId id="270" r:id="rId6"/>
    <p:sldId id="271" r:id="rId7"/>
    <p:sldId id="280" r:id="rId8"/>
    <p:sldId id="279" r:id="rId9"/>
    <p:sldId id="277" r:id="rId10"/>
    <p:sldId id="285" r:id="rId11"/>
    <p:sldId id="284" r:id="rId12"/>
    <p:sldId id="283" r:id="rId13"/>
    <p:sldId id="282" r:id="rId14"/>
    <p:sldId id="287" r:id="rId15"/>
    <p:sldId id="286" r:id="rId16"/>
    <p:sldId id="290" r:id="rId17"/>
    <p:sldId id="288" r:id="rId18"/>
    <p:sldId id="278" r:id="rId19"/>
    <p:sldId id="281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7" autoAdjust="0"/>
  </p:normalViewPr>
  <p:slideViewPr>
    <p:cSldViewPr showGuides="1">
      <p:cViewPr>
        <p:scale>
          <a:sx n="100" d="100"/>
          <a:sy n="100" d="100"/>
        </p:scale>
        <p:origin x="-348" y="-210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5944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2500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3928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4734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8751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2276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0031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6073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8887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952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23386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2670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4322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42944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285728"/>
            <a:ext cx="9144002" cy="178595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управление образования администрации муниципального образования город-курорт Анапа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М</a:t>
            </a:r>
            <a:r>
              <a:rPr lang="ru-RU" sz="2000" b="1" dirty="0" smtClean="0"/>
              <a:t>униципальное бюджетное учреждение дополнительного образования </a:t>
            </a:r>
            <a:br>
              <a:rPr lang="ru-RU" sz="2000" b="1" dirty="0" smtClean="0"/>
            </a:br>
            <a:r>
              <a:rPr lang="ru-RU" sz="2000" b="1" dirty="0" smtClean="0"/>
              <a:t>детско-юношеская спортивная школа № 5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2214554"/>
            <a:ext cx="9144000" cy="378621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5400" dirty="0" smtClean="0"/>
          </a:p>
          <a:p>
            <a:r>
              <a:rPr lang="ru-RU" sz="5400" dirty="0" smtClean="0"/>
              <a:t>Личная гигиена спортсмена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56" y="2071678"/>
            <a:ext cx="9001188" cy="28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09836" y="423535"/>
            <a:ext cx="101988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Утреннюю гимнастику лучше всего проводить на свежем воздухе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Начинается она с ходьбы, переходящей в бег. Сначала выполняют упражнения небольшой интенсивности, постепенно вовлекая в работу большие группы мышц: сгибание и разгибание, повороты туловища, приседания, упражнения на растягивания, маховые движения. Утром нежелательно выполнять упражнения статического характера и на выносливость, а также применять значительные отягощения.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гимнастики обязательно проводятся водные процедуры для закаливания организма.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Сергунчик\Desktop\morninggym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036" y="2996952"/>
            <a:ext cx="6984776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09836" y="3861048"/>
            <a:ext cx="100811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тренировок в распорядке дня отводится определенное время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Оптимальное время для тренировок - от 10 до 13 час и от 17 до 20 час.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менно в это время в связи с суточным ритмом отмечается наиболее высокий уровень работоспособности организма.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Хорошо, чтобы тренировки осуществлялись в те часы, в которые проводятся календарные соревнования. В этом случае у спортсмена создаётся прочный стереотип, который позволит проявить высокую работоспособность как раз во время соревнований.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Сергунчик\Desktop\s3img_12398122_295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188640"/>
            <a:ext cx="5931024" cy="368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53852" y="188640"/>
            <a:ext cx="99371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Активный отдых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имеет важное значение в распорядке дня. Он также должен осуществляться в определенные и привычные для спортсмена часы. Лучше всего его проводить в загородной местности, где благоприятные природные факторы, тишина и покой способствуют быстрейшему восстановлению работоспособности спортсменов.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активного отдыха внимание спортсмена переключается на другие виды деятельности, выполнение которых доставляет удовольствие и способствует уменьшению эмоциональной напряженности. При этом используются различные виды досуга: кино, концерты, театр, лекции, беседы, самодеятельность, настольные игры и т. 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C:\Users\Сергунчик\Desktop\stigaploff5d_en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076" y="3789040"/>
            <a:ext cx="5832648" cy="266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53852" y="332656"/>
            <a:ext cx="100811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распорядке дня важно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строго придерживаться определенного времени приема пищи. Это способствует ее лучшему перевариванию и усвоению. Принимать пищу надо за 2-2,5 час. до тренировки и спустя 40 мин. после ее окончания.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Сергунчик\Desktop\dv201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9156">
            <a:off x="1552100" y="3031787"/>
            <a:ext cx="4074790" cy="3109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915" name="Picture 3" descr="C:\Users\Сергунчик\Desktop\20080425-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2996952"/>
            <a:ext cx="4396088" cy="3000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17948" y="543163"/>
            <a:ext cx="85426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Особое внимание надо уделить сну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Научные данные свидетельствуют о том, что регулярный и крепкий сон - весьма важное условие сохранения здоровья и высокого уровня работоспособности. При систематическом недосыпании и бессоннице истощается центральная нервная система, падает работоспособность, ослабляются защитные силы организма. Продолжительность сна зависит от возраста, состояния здоровья и индивидуальных особенностей. Обычно продолжительность сна – 8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-9 час. Каждый спортсмен должен определить для себя оптимальную продолжительность сна и строго ее придерживаться. При напряженных тренировках и соревнованиях продолжительность сна следует увеличивать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2" y="3405485"/>
            <a:ext cx="5694367" cy="320308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341884" y="260648"/>
            <a:ext cx="9289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 должен быть непрерывным и протекать в определенные часы. Лучше всего рано ложиться и рано вставать: спать с 22-- 23 час. до 6--7 час. В этом случае образуется важная привычка ложиться и вставать в определенное время, и человек быстро засыпает в установленные часы. Тишина и покой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непременные условия здорового сна.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сном нужно избегать всего, что может вызвать чрезмерное возбуждение нервной системы напряженной умственной деятельности, возбуждающих напитков (крепкий чай, кофе и т. п.). Желательно совершить перед сном небольшую прогулку и хорошо проветрить помещение.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в период напряженных тренировок и соревнований можно поспать днем. Но если после этого у спортсмена отмечается вялость, ухудшение самочувствия, то от дневного сна надо отказаться.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733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Гигиена спортивной одежды и обуви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97868" y="908720"/>
            <a:ext cx="99371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Спортивная одежда и обувь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одежда и обувь, специально предназначенные для занятий различными видами спорта. Они являются частью индивидуального снаряжения.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Спортивная одежда и обувь должны обеспечивать благоприятные условия функционирования организма при интенсивных занятиях физическими упражнениями и спортом в различных метеорологических условиях. При этом должны учитываться также специфические особенности видов спорта и правила соревнований.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1206" y="3357562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конструкции одежды и обуви должны не только учитывать спортивно-технические требования, но и соответствовать правилам гигиены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2050" name="Picture 2" descr="F:\Users\user\Desktop\кара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00" y="3643314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 descr="F:\Users\user\Desktop\рукоп б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6180" y="3429000"/>
            <a:ext cx="2428892" cy="2714644"/>
          </a:xfrm>
          <a:prstGeom prst="rect">
            <a:avLst/>
          </a:prstGeom>
          <a:noFill/>
        </p:spPr>
      </p:pic>
      <p:pic>
        <p:nvPicPr>
          <p:cNvPr id="2052" name="Picture 4" descr="F:\Users\user\Desktop\айки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339" y="4625587"/>
            <a:ext cx="3257572" cy="20359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09836" y="260648"/>
            <a:ext cx="10592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 требования к спортивной одежде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33772" y="1124744"/>
            <a:ext cx="115212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Спортивная одежда должна поддерживать оптимальное тепловое равновесие организма во время занятий физическими упражнениями и спортом, обеспечивать эффективную спортивную деятельность, защиту от травм и механических повреждений. Она должна быть легкой, удобной, не стеснять движений, соответствовать по росту и полноте. Современная спортивная одежда отличается большой степенью прилегания к телу, без припусков на свободу облегания, что связано с лучшими аэродинамическими свойствами плотно облегающей эластичной одежды.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Важное значение имеют теплозащитные свойства .одежды, ее гигиенические свойства, а также гигиенические свойства тканей, из которых она изготавливается (воздухопроницаемость,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паропроницаемость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испаряемость,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водоемкость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гигроскопичность, гибкость,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сминаемость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Сергунчик\Desktop\1281115022_6a00e54fb7301c8834013485b567a2970c-800wi-588x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180" y="3814512"/>
            <a:ext cx="4201071" cy="277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05005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6580" y="1643063"/>
            <a:ext cx="3672408" cy="277653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96" r="49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419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4" y="2852937"/>
            <a:ext cx="9144000" cy="1152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Особенно оно важно для спортсменов, т.к. строгое их соблюдение способствует укреплению здоровья, повышению умственной и физической работоспособности и служит залогом спортивных достижений.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916" y="1052736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рациональный суточный режим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50596" y="1052736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гигиену одежды и обуви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4252" y="1052736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уход за телом и полостью рта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4172" y="0"/>
            <a:ext cx="4429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Личная гигиена включает в себя: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Сергунчик\Desktop\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196" y="3933056"/>
            <a:ext cx="3364260" cy="252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62527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60" y="188640"/>
            <a:ext cx="7670802" cy="17859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Суточный режим должен основываться на законах о биологических ритмах. При правильном и строго соблюдаемом суточном режиме дня вырабатывается определенный ритм функционирования организма, в результате чего спортсмены могут в определенное время наиболее эффективно выполнять конкретные виды работ.</a:t>
            </a:r>
          </a:p>
          <a:p>
            <a:endParaRPr lang="ru-RU" dirty="0"/>
          </a:p>
        </p:txBody>
      </p:sp>
      <p:pic>
        <p:nvPicPr>
          <p:cNvPr id="10" name="Рисунок 9" descr="dus-alin_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8603" r="18603"/>
          <a:stretch>
            <a:fillRect/>
          </a:stretch>
        </p:blipFill>
        <p:spPr/>
      </p:pic>
      <p:sp>
        <p:nvSpPr>
          <p:cNvPr id="7" name="Прямоугольник 6"/>
          <p:cNvSpPr/>
          <p:nvPr/>
        </p:nvSpPr>
        <p:spPr>
          <a:xfrm>
            <a:off x="2638028" y="2060848"/>
            <a:ext cx="8290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Основные правила организации суточного режима: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22004" y="3068960"/>
            <a:ext cx="4392488" cy="3339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подъем в одно и то же время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14492" y="3068960"/>
            <a:ext cx="4320480" cy="3339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Выполнение закаливающих процедур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13464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81844" y="3284984"/>
            <a:ext cx="36004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реже 3 - 5 раза в неделю по 1,5 - 2 ч. занятия физическими упражнениями и спортом с оптимальной физической нагрузкой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53852" y="0"/>
            <a:ext cx="36004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Прием пищи в одно и то же время, не менее 3 раз в день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390556" y="3212976"/>
            <a:ext cx="36004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в паузах учебной деятельности (3 - 5 мин) и физических упражнений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246540" y="0"/>
            <a:ext cx="36004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Самостоятельные занятия по учебным дисциплинам в одно и тоже время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50196" y="1484784"/>
            <a:ext cx="36004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Ежедневное пребывание на свежем воздухе</a:t>
            </a:r>
            <a:br>
              <a:rPr lang="ru-RU" dirty="0" smtClean="0"/>
            </a:br>
            <a:r>
              <a:rPr lang="ru-RU" dirty="0" smtClean="0"/>
              <a:t> (1,5 - 2 ч)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7743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97868" y="4581128"/>
            <a:ext cx="9684568" cy="20019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После каждой тренировки надо </a:t>
            </a:r>
            <a:r>
              <a:rPr lang="ru-RU" dirty="0" smtClean="0">
                <a:solidFill>
                  <a:schemeClr val="tx2"/>
                </a:solidFill>
              </a:rPr>
              <a:t>принимать горячий душ. Он не только способствует очищению кожи, но действует успокаивающе на нервную и сердечно сосудистую системы, повышает обмен веществ и улучшает восстановительные процессы. После душа следует хорошо растереться и сделать легкий массаж основных мышечных групп. Заметим, однако, что излишнее пользование горячим душем с чрезмерно обильным применением мыла может оказать неблагоприятное воздействие на кожу.</a:t>
            </a:r>
          </a:p>
          <a:p>
            <a:endParaRPr lang="ru-RU" dirty="0"/>
          </a:p>
        </p:txBody>
      </p:sp>
      <p:pic>
        <p:nvPicPr>
          <p:cNvPr id="2050" name="Picture 2" descr="C:\Users\Сергунчик\Desktop\u9iou0hp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948" y="188640"/>
            <a:ext cx="864096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36373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60" y="188640"/>
            <a:ext cx="7670802" cy="3373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Распорядок дня спортсмена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0b0352b5af999a83541063c23ed7ab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362" r="13362"/>
          <a:stretch>
            <a:fillRect/>
          </a:stretch>
        </p:blipFill>
        <p:spPr/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78188" y="548680"/>
            <a:ext cx="5446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распорядке дня спортсменов необходимо  обеспечить: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4012" y="1340768"/>
            <a:ext cx="3312368" cy="19442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чередование различных видов деятельности, что способствует предупреждению наступления утомления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0596" y="4653136"/>
            <a:ext cx="3312368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длительный и полноценный сон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2004" y="4653136"/>
            <a:ext cx="3312368" cy="19442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регулярное питание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4572" y="1268760"/>
            <a:ext cx="3312368" cy="19442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различных форм активного отдыха; проведение тренировочных занятий в часы календарных соревнований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2284" y="2996952"/>
            <a:ext cx="331236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использование различных форм активного отдыха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40266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283" y="1700808"/>
            <a:ext cx="5520530" cy="41403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2444" y="980728"/>
            <a:ext cx="4736976" cy="52851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Распорядок дня </a:t>
            </a:r>
            <a:r>
              <a:rPr lang="ru-RU" sz="3600" dirty="0" smtClean="0"/>
              <a:t>составляется в зависимости от конкретных условий, однако указанные основные положения должны соблюдаться в любом случае.</a:t>
            </a:r>
          </a:p>
          <a:p>
            <a:pPr algn="ctr"/>
            <a:r>
              <a:rPr lang="ru-RU" sz="3600" dirty="0" smtClean="0"/>
              <a:t>Необходимо подчеркнуть, что неуклонное выполнение режима - важное средство воспитания у спортсменов организованности, воли и приучает к сознательной дисциплине.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5673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132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Примерная схема распорядка дня спортсмена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53852" y="764704"/>
            <a:ext cx="100811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Подъем 7.00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Утренняя гимнастика ,Закаливающие процедуры ,Туалет, уборка постели 7.00-7.30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Завтрак 7.30-7.50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Учебные занятия 8.30-14.00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Прогулка (в том числе, по дороге из школы) 14.00-15.00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Обед 15.00-15.20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домашних заданий( в том числе, работа по дому) 15.30-16.30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Тренировка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16.30-18.30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 уроков 18.30-20.30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Ужин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20.30-20.50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Свободное время 20.50-22.00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ко сну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22.00-22.30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 22.30-7.00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284" y="2763788"/>
            <a:ext cx="5947966" cy="34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4268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09836" y="260648"/>
            <a:ext cx="919075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Подъем надо проводить всегда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одно и то же время и не позднее 7 часов. Сразу же после этого выполняется утренняя гимнастика, которая ускоряет переход от сна к бодрствованию стимулирует деятельность центральной нервной системы и активизирует работу всего организма.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Утренняя гимнастика продолжается 25-30 мин. После нее должно оставаться чувство бодрости и удовлетворенности. Если после гимнастики появляется значительное утомление, раздражительность и т. п., то следует сократить продолжительность гимнастики, изменить упражнения и посоветоваться с врачом и тренером.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Сергунчик\Desktop\edcd9c50-904f-470e-a123-0fcf096ba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32" y="2708920"/>
            <a:ext cx="2861750" cy="395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Сергунчик\Desktop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892" y="3140968"/>
            <a:ext cx="4752528" cy="3522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901023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1153</Words>
  <Application>Microsoft Office PowerPoint</Application>
  <PresentationFormat>Произвольный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TS102901023</vt:lpstr>
      <vt:lpstr>управление образования администрации муниципального образования город-курорт Анапа  Муниципальное бюджетное учреждение дополнительного образования  детско-юношеская спортивная школа № 5</vt:lpstr>
      <vt:lpstr>Слайд 2</vt:lpstr>
      <vt:lpstr>Слайд 3</vt:lpstr>
      <vt:lpstr>Слайд 4</vt:lpstr>
      <vt:lpstr>Слайд 5</vt:lpstr>
      <vt:lpstr>Распорядок дня спортсмена</vt:lpstr>
      <vt:lpstr>Слайд 7</vt:lpstr>
      <vt:lpstr>Примерная схема распорядка дня спортсмена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Гигиена спортивной одежды и обуви </vt:lpstr>
      <vt:lpstr>Слайд 17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2013-11-10T19:18:53Z</dcterms:created>
  <dcterms:modified xsi:type="dcterms:W3CDTF">2022-05-12T10:27:12Z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