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ru-RU" sz="1600" dirty="0" smtClean="0"/>
              <a:t>управление образования администрации муниципального образования город-курорт Анапа </a:t>
            </a:r>
            <a:br>
              <a:rPr lang="ru-RU" sz="1600" dirty="0" smtClean="0"/>
            </a:br>
            <a:r>
              <a:rPr lang="ru-RU" sz="1600" b="1" dirty="0" smtClean="0"/>
              <a:t>Муниципальное бюджетное учреждение дополнительного образования </a:t>
            </a:r>
            <a:br>
              <a:rPr lang="ru-RU" sz="1600" b="1" dirty="0" smtClean="0"/>
            </a:br>
            <a:r>
              <a:rPr lang="ru-RU" sz="1600" b="1" dirty="0" smtClean="0"/>
              <a:t>детско-юношеская спортивная школа № 5</a:t>
            </a: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ТЕСТ </a:t>
            </a:r>
          </a:p>
          <a:p>
            <a:pPr algn="ctr"/>
            <a:r>
              <a:rPr lang="ru-RU" sz="5400" dirty="0" smtClean="0"/>
              <a:t>К ТЕМЕ</a:t>
            </a:r>
          </a:p>
          <a:p>
            <a:pPr algn="ctr"/>
            <a:r>
              <a:rPr lang="ru-RU" sz="5400" dirty="0" smtClean="0"/>
              <a:t> «ПРАВИЛА ГИГЕНЫ СПОРТСМЕНА»</a:t>
            </a:r>
            <a:endParaRPr lang="ru-RU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- определенный ритм;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определенный рефлекс;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определенный стимул.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ru-RU" sz="4000" dirty="0" smtClean="0"/>
              <a:t>Вопрос № </a:t>
            </a:r>
            <a:r>
              <a:rPr lang="ru-RU" sz="4000" dirty="0" smtClean="0"/>
              <a:t>5</a:t>
            </a:r>
          </a:p>
          <a:p>
            <a:endParaRPr lang="ru-RU" sz="4000" dirty="0" smtClean="0"/>
          </a:p>
          <a:p>
            <a:r>
              <a:rPr lang="ru-RU" sz="3200" b="1" dirty="0" smtClean="0"/>
              <a:t>При организации суточного режима вырабатывается: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определенный ритм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- 21.30-08.30;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- 23.00-07.30;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не </a:t>
            </a:r>
            <a:r>
              <a:rPr lang="ru-RU" b="0" dirty="0" smtClean="0"/>
              <a:t>имеет </a:t>
            </a:r>
            <a:r>
              <a:rPr lang="ru-RU" b="0" dirty="0" smtClean="0"/>
              <a:t>значения.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ru-RU" sz="4000" dirty="0" smtClean="0"/>
              <a:t>Вопрос </a:t>
            </a:r>
            <a:r>
              <a:rPr lang="ru-RU" sz="4000" dirty="0" smtClean="0"/>
              <a:t>№ </a:t>
            </a:r>
            <a:r>
              <a:rPr lang="ru-RU" sz="4000" dirty="0" smtClean="0"/>
              <a:t>6</a:t>
            </a:r>
          </a:p>
          <a:p>
            <a:endParaRPr lang="ru-RU" sz="4000" dirty="0" smtClean="0"/>
          </a:p>
          <a:p>
            <a:r>
              <a:rPr lang="ru-RU" sz="3200" b="1" dirty="0" smtClean="0"/>
              <a:t>Благоприятное </a:t>
            </a:r>
            <a:r>
              <a:rPr lang="ru-RU" sz="3200" b="1" dirty="0" smtClean="0"/>
              <a:t>время </a:t>
            </a:r>
            <a:r>
              <a:rPr lang="ru-RU" sz="3200" b="1" dirty="0" smtClean="0"/>
              <a:t>сна: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- 23.00-07.30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- 2-2.5 </a:t>
            </a:r>
            <a:r>
              <a:rPr lang="ru-RU" sz="3100" b="0" dirty="0" smtClean="0"/>
              <a:t>часа;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- 40 </a:t>
            </a:r>
            <a:r>
              <a:rPr lang="ru-RU" sz="3100" b="0" dirty="0" smtClean="0"/>
              <a:t>мин;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- 1 </a:t>
            </a:r>
            <a:r>
              <a:rPr lang="ru-RU" sz="3100" b="0" dirty="0" smtClean="0"/>
              <a:t>час.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ru-RU" sz="4000" dirty="0" smtClean="0"/>
              <a:t>Вопрос № </a:t>
            </a:r>
            <a:r>
              <a:rPr lang="ru-RU" sz="4000" dirty="0" smtClean="0"/>
              <a:t>7</a:t>
            </a:r>
          </a:p>
          <a:p>
            <a:endParaRPr lang="ru-RU" sz="4000" dirty="0" smtClean="0"/>
          </a:p>
          <a:p>
            <a:r>
              <a:rPr lang="ru-RU" sz="2800" b="1" dirty="0" smtClean="0"/>
              <a:t>Принимать пищу перед тренировочным занятием следует за:</a:t>
            </a:r>
            <a:endParaRPr lang="ru-R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- 2-2.5 </a:t>
            </a:r>
            <a:r>
              <a:rPr lang="ru-RU" sz="2400" dirty="0" smtClean="0"/>
              <a:t>часа;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- тренировочное занятие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сон</a:t>
            </a:r>
            <a:r>
              <a:rPr lang="ru-RU" b="0" dirty="0" smtClean="0"/>
              <a:t>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прием пищи;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посещение </a:t>
            </a:r>
            <a:r>
              <a:rPr lang="ru-RU" b="0" dirty="0" smtClean="0"/>
              <a:t>кинотеатра, </a:t>
            </a:r>
            <a:r>
              <a:rPr lang="ru-RU" b="0" dirty="0" err="1" smtClean="0"/>
              <a:t>самодеятельсть</a:t>
            </a:r>
            <a:r>
              <a:rPr lang="ru-RU" b="0" dirty="0" smtClean="0"/>
              <a:t>, настольные </a:t>
            </a:r>
            <a:r>
              <a:rPr lang="ru-RU" b="0" dirty="0" smtClean="0"/>
              <a:t>игры.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ru-RU" sz="4000" dirty="0" smtClean="0"/>
              <a:t>Вопрос № </a:t>
            </a:r>
            <a:r>
              <a:rPr lang="ru-RU" sz="4000" dirty="0" smtClean="0"/>
              <a:t>8</a:t>
            </a:r>
          </a:p>
          <a:p>
            <a:endParaRPr lang="ru-RU" sz="4000" dirty="0" smtClean="0"/>
          </a:p>
          <a:p>
            <a:r>
              <a:rPr lang="ru-RU" sz="3200" b="1" dirty="0" smtClean="0"/>
              <a:t>Вид досуга:</a:t>
            </a:r>
            <a:endParaRPr lang="ru-RU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посещение кинотеатра, </a:t>
            </a:r>
            <a:r>
              <a:rPr lang="ru-RU" dirty="0" err="1" smtClean="0"/>
              <a:t>самодеятельсть</a:t>
            </a:r>
            <a:r>
              <a:rPr lang="ru-RU" dirty="0" smtClean="0"/>
              <a:t>, настольные игры.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</a:t>
            </a:r>
            <a:r>
              <a:rPr lang="ru-RU" sz="3600" b="0" dirty="0" smtClean="0"/>
              <a:t>переключается </a:t>
            </a:r>
            <a:r>
              <a:rPr lang="ru-RU" sz="3600" b="0" dirty="0" smtClean="0"/>
              <a:t>на другие виды </a:t>
            </a:r>
            <a:r>
              <a:rPr lang="ru-RU" sz="3600" b="0" dirty="0" smtClean="0"/>
              <a:t>деятельности;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ru-RU" sz="3600" b="0" dirty="0" smtClean="0"/>
              <a:t>- сосредотачивается </a:t>
            </a:r>
            <a:r>
              <a:rPr lang="ru-RU" sz="3600" b="0" dirty="0" smtClean="0"/>
              <a:t>на выбранном виде </a:t>
            </a:r>
            <a:r>
              <a:rPr lang="ru-RU" sz="3600" b="0" dirty="0" smtClean="0"/>
              <a:t>спорта;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r>
              <a:rPr lang="ru-RU" sz="3600" b="0" dirty="0" smtClean="0"/>
              <a:t>- рассеивается </a:t>
            </a:r>
            <a:r>
              <a:rPr lang="ru-RU" sz="3600" b="0" dirty="0" smtClean="0"/>
              <a:t>и </a:t>
            </a:r>
            <a:r>
              <a:rPr lang="ru-RU" sz="3600" b="0" dirty="0" smtClean="0"/>
              <a:t>ослабевает.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ru-RU" sz="4000" dirty="0" smtClean="0"/>
              <a:t>Вопрос №8</a:t>
            </a:r>
          </a:p>
          <a:p>
            <a:endParaRPr lang="ru-RU" sz="4000" dirty="0" smtClean="0"/>
          </a:p>
          <a:p>
            <a:r>
              <a:rPr lang="ru-RU" sz="3200" b="1" dirty="0" smtClean="0"/>
              <a:t>Во </a:t>
            </a:r>
            <a:r>
              <a:rPr lang="ru-RU" sz="3200" b="1" dirty="0" smtClean="0"/>
              <a:t>время активного отдыха внимание </a:t>
            </a:r>
            <a:r>
              <a:rPr lang="ru-RU" sz="3200" b="1" dirty="0" smtClean="0"/>
              <a:t>спортсмена:</a:t>
            </a:r>
            <a:endParaRPr lang="ru-RU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357166"/>
            <a:ext cx="7498080" cy="1143000"/>
          </a:xfrm>
        </p:spPr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переключается на другие виды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- </a:t>
            </a:r>
            <a:r>
              <a:rPr lang="ru-RU" sz="2200" dirty="0" smtClean="0"/>
              <a:t>соблюдение питьевого режима;</a:t>
            </a:r>
            <a:br>
              <a:rPr lang="ru-RU" sz="2200" dirty="0" smtClean="0"/>
            </a:br>
            <a:r>
              <a:rPr lang="ru-RU" dirty="0" smtClean="0"/>
              <a:t>-</a:t>
            </a:r>
            <a:r>
              <a:rPr lang="ru-RU" sz="2200" dirty="0" smtClean="0"/>
              <a:t> гигиену одежду и обуви;</a:t>
            </a:r>
            <a:br>
              <a:rPr lang="ru-RU" sz="2200" dirty="0" smtClean="0"/>
            </a:br>
            <a:r>
              <a:rPr lang="ru-RU" dirty="0" smtClean="0"/>
              <a:t>-</a:t>
            </a:r>
            <a:r>
              <a:rPr lang="ru-RU" sz="2200" dirty="0" smtClean="0"/>
              <a:t> умение самостоятельно выбирать спортивную форму 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1736" y="928670"/>
            <a:ext cx="6472238" cy="1652588"/>
          </a:xfrm>
        </p:spPr>
        <p:txBody>
          <a:bodyPr anchor="t"/>
          <a:lstStyle/>
          <a:p>
            <a:r>
              <a:rPr lang="ru-RU" sz="4000" dirty="0" smtClean="0"/>
              <a:t>Вопрос № 1</a:t>
            </a:r>
          </a:p>
          <a:p>
            <a:endParaRPr lang="ru-RU" b="1" dirty="0" smtClean="0"/>
          </a:p>
          <a:p>
            <a:r>
              <a:rPr lang="ru-RU" sz="3200" b="1" dirty="0" smtClean="0"/>
              <a:t>Личная </a:t>
            </a:r>
            <a:r>
              <a:rPr lang="ru-RU" sz="3200" b="1" dirty="0" smtClean="0"/>
              <a:t>гигиена включает в себя:</a:t>
            </a:r>
            <a:endParaRPr lang="ru-R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0" dirty="0" smtClean="0"/>
              <a:t>-должна </a:t>
            </a:r>
            <a:r>
              <a:rPr lang="ru-RU" sz="2400" b="0" dirty="0" smtClean="0"/>
              <a:t>быть легкой, удобной, не стеснять движений, соответствовать по росту и </a:t>
            </a:r>
            <a:r>
              <a:rPr lang="ru-RU" sz="2400" b="0" dirty="0" smtClean="0"/>
              <a:t>полноте;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>-яркой</a:t>
            </a:r>
            <a:r>
              <a:rPr lang="ru-RU" sz="2400" b="0" dirty="0" smtClean="0"/>
              <a:t>, стильной, современной, </a:t>
            </a:r>
            <a:r>
              <a:rPr lang="ru-RU" sz="2400" b="0" dirty="0" smtClean="0"/>
              <a:t>модной;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r>
              <a:rPr lang="ru-RU" sz="2400" b="0" dirty="0" smtClean="0"/>
              <a:t>-</a:t>
            </a:r>
            <a:r>
              <a:rPr lang="ru-RU" sz="2400" b="0" dirty="0" smtClean="0"/>
              <a:t>любая.</a:t>
            </a:r>
            <a:r>
              <a:rPr lang="ru-RU" sz="2400" b="0" dirty="0" smtClean="0"/>
              <a:t/>
            </a:r>
            <a:br>
              <a:rPr lang="ru-RU" sz="2400" b="0" dirty="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ru-RU" sz="4000" dirty="0" smtClean="0"/>
              <a:t>Вопрос </a:t>
            </a:r>
            <a:r>
              <a:rPr lang="ru-RU" sz="4000" dirty="0" smtClean="0"/>
              <a:t>№10</a:t>
            </a:r>
          </a:p>
          <a:p>
            <a:endParaRPr lang="ru-RU" sz="4000" dirty="0" smtClean="0"/>
          </a:p>
          <a:p>
            <a:r>
              <a:rPr lang="ru-RU" sz="3200" b="1" dirty="0" smtClean="0"/>
              <a:t>Требования к спортивной одежде:</a:t>
            </a:r>
            <a:endParaRPr lang="ru-RU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должна быть легкой, удобной, не стеснять движений, соответствовать по росту и полноте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гигиену одежду и обуви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smtClean="0"/>
              <a:t>- важная </a:t>
            </a:r>
            <a:r>
              <a:rPr lang="ru-RU" sz="2200" dirty="0" smtClean="0"/>
              <a:t>часть тренировочного </a:t>
            </a:r>
            <a:r>
              <a:rPr lang="ru-RU" sz="2200" dirty="0" smtClean="0"/>
              <a:t>процесса;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важное </a:t>
            </a:r>
            <a:r>
              <a:rPr lang="ru-RU" sz="2200" dirty="0" smtClean="0"/>
              <a:t>средство воспитания у спортсменов организованности, воли и приучение к сознательной </a:t>
            </a:r>
            <a:r>
              <a:rPr lang="ru-RU" sz="2200" dirty="0" smtClean="0"/>
              <a:t>дисциплине;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важное </a:t>
            </a:r>
            <a:r>
              <a:rPr lang="ru-RU" sz="2200" dirty="0" smtClean="0"/>
              <a:t>средство обучения </a:t>
            </a:r>
            <a:r>
              <a:rPr lang="ru-RU" sz="2200" dirty="0" smtClean="0"/>
              <a:t>спорту.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857232"/>
            <a:ext cx="6400800" cy="1719280"/>
          </a:xfrm>
        </p:spPr>
        <p:txBody>
          <a:bodyPr anchor="t">
            <a:normAutofit/>
          </a:bodyPr>
          <a:lstStyle/>
          <a:p>
            <a:r>
              <a:rPr lang="ru-RU" sz="4000" dirty="0" smtClean="0"/>
              <a:t>Вопрос № </a:t>
            </a:r>
            <a:r>
              <a:rPr lang="ru-RU" sz="4000" dirty="0" smtClean="0"/>
              <a:t>2</a:t>
            </a:r>
          </a:p>
          <a:p>
            <a:endParaRPr lang="ru-RU" sz="3600" dirty="0" smtClean="0"/>
          </a:p>
          <a:p>
            <a:r>
              <a:rPr lang="ru-RU" sz="3200" b="1" dirty="0" smtClean="0"/>
              <a:t>Неуклонное выполнение режима (распорядка дня) это: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важное средство воспитания у спортсменов организованности, воли и приучение к сознательной дисциплине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 smtClean="0"/>
              <a:t>-       5-7 мин;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-        3-5 мин;</a:t>
            </a:r>
            <a:br>
              <a:rPr lang="ru-RU" sz="2200" dirty="0" smtClean="0"/>
            </a:br>
            <a:r>
              <a:rPr lang="ru-RU" sz="2200" dirty="0" smtClean="0"/>
              <a:t>-        25-30 мин.</a:t>
            </a:r>
            <a:endParaRPr lang="ru-RU" sz="2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r>
              <a:rPr lang="ru-RU" sz="4000" dirty="0" smtClean="0"/>
              <a:t>Вопрос № </a:t>
            </a:r>
            <a:r>
              <a:rPr lang="ru-RU" sz="4000" dirty="0" smtClean="0"/>
              <a:t>3</a:t>
            </a:r>
          </a:p>
          <a:p>
            <a:endParaRPr lang="ru-RU" sz="4000" dirty="0" smtClean="0"/>
          </a:p>
          <a:p>
            <a:r>
              <a:rPr lang="ru-RU" sz="3200" dirty="0" smtClean="0"/>
              <a:t>в среднем время выполнения утренней гимнастики составляет: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       25-30 </a:t>
            </a:r>
            <a:r>
              <a:rPr lang="ru-RU" dirty="0" smtClean="0"/>
              <a:t>мин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- в </a:t>
            </a:r>
            <a:r>
              <a:rPr lang="ru-RU" b="0" dirty="0" smtClean="0"/>
              <a:t>проветренном помещении </a:t>
            </a:r>
            <a:r>
              <a:rPr lang="ru-RU" b="0" dirty="0" smtClean="0"/>
              <a:t>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на </a:t>
            </a:r>
            <a:r>
              <a:rPr lang="ru-RU" b="0" dirty="0" smtClean="0"/>
              <a:t>свежем </a:t>
            </a:r>
            <a:r>
              <a:rPr lang="ru-RU" b="0" dirty="0" smtClean="0"/>
              <a:t>воздухе;</a:t>
            </a:r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- нет разницы.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0298" y="1071546"/>
            <a:ext cx="6400800" cy="1509712"/>
          </a:xfrm>
        </p:spPr>
        <p:txBody>
          <a:bodyPr anchor="t">
            <a:normAutofit/>
          </a:bodyPr>
          <a:lstStyle/>
          <a:p>
            <a:r>
              <a:rPr lang="ru-RU" sz="4000" dirty="0" smtClean="0"/>
              <a:t>Вопрос № </a:t>
            </a:r>
            <a:r>
              <a:rPr lang="ru-RU" sz="4000" dirty="0" smtClean="0"/>
              <a:t>4</a:t>
            </a:r>
          </a:p>
          <a:p>
            <a:endParaRPr lang="ru-RU" sz="4000" dirty="0" smtClean="0"/>
          </a:p>
          <a:p>
            <a:r>
              <a:rPr lang="ru-RU" sz="3200" b="1" dirty="0" smtClean="0"/>
              <a:t>Утреннею </a:t>
            </a:r>
            <a:r>
              <a:rPr lang="ru-RU" sz="3200" b="1" dirty="0" smtClean="0"/>
              <a:t>гимнастику лучше проводить: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Правильный ответ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- на свежем воздухе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238</Words>
  <PresentationFormat>Экран (4:3)</PresentationFormat>
  <Paragraphs>64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управление образования администрации муниципального образования город-курорт Анапа  Муниципальное бюджетное учреждение дополнительного образования  детско-юношеская спортивная школа № 5</vt:lpstr>
      <vt:lpstr>- соблюдение питьевого режима; - гигиену одежду и обуви; - умение самостоятельно выбирать спортивную форму . </vt:lpstr>
      <vt:lpstr>Правильный ответ</vt:lpstr>
      <vt:lpstr>- важная часть тренировочного процесса; - важное средство воспитания у спортсменов организованности, воли и приучение к сознательной дисциплине; - важное средство обучения спорту. </vt:lpstr>
      <vt:lpstr>Правильный ответ</vt:lpstr>
      <vt:lpstr>-       5-7 мин; -        3-5 мин; -        25-30 мин.</vt:lpstr>
      <vt:lpstr>Правильный ответ</vt:lpstr>
      <vt:lpstr>- в проветренном помещении ; - на свежем воздухе; - нет разницы. </vt:lpstr>
      <vt:lpstr>Правильный ответ</vt:lpstr>
      <vt:lpstr>- определенный ритм; - определенный рефлекс; - определенный стимул. </vt:lpstr>
      <vt:lpstr>Правильный ответ</vt:lpstr>
      <vt:lpstr>- 21.30-08.30; - 23.00-07.30; - не имеет значения. </vt:lpstr>
      <vt:lpstr>Правильный ответ</vt:lpstr>
      <vt:lpstr>- 2-2.5 часа; - 40 мин; - 1 час. </vt:lpstr>
      <vt:lpstr>Правильный ответ</vt:lpstr>
      <vt:lpstr>- тренировочное занятие сон; - прием пищи; - посещение кинотеатра, самодеятельсть, настольные игры. </vt:lpstr>
      <vt:lpstr>Правильный ответ</vt:lpstr>
      <vt:lpstr> - переключается на другие виды деятельности; - сосредотачивается на выбранном виде спорта; - рассеивается и ослабевает. </vt:lpstr>
      <vt:lpstr>Правильный ответ</vt:lpstr>
      <vt:lpstr>-должна быть легкой, удобной, не стеснять движений, соответствовать по росту и полноте; -яркой, стильной, современной, модной; -любая. </vt:lpstr>
      <vt:lpstr>Правильный ответ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образования администрации муниципального образования город-курорт Анапа  Муниципальное бюджетное учреждение дополнительного образования  детско-юношеская спортивная школа № 5</dc:title>
  <dc:creator>User</dc:creator>
  <cp:lastModifiedBy>User</cp:lastModifiedBy>
  <cp:revision>7</cp:revision>
  <dcterms:created xsi:type="dcterms:W3CDTF">2022-05-12T10:07:47Z</dcterms:created>
  <dcterms:modified xsi:type="dcterms:W3CDTF">2022-05-12T11:39:00Z</dcterms:modified>
</cp:coreProperties>
</file>